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  <p:sldMasterId id="2147483700" r:id="rId2"/>
  </p:sldMasterIdLst>
  <p:handoutMasterIdLst>
    <p:handoutMasterId r:id="rId4"/>
  </p:handoutMasterIdLst>
  <p:sldIdLst>
    <p:sldId id="260" r:id="rId3"/>
  </p:sldIdLst>
  <p:sldSz cx="6858000" cy="9144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8C93"/>
    <a:srgbClr val="FF7C80"/>
    <a:srgbClr val="FFCCCC"/>
    <a:srgbClr val="666633"/>
    <a:srgbClr val="3A1D00"/>
    <a:srgbClr val="808000"/>
    <a:srgbClr val="996633"/>
    <a:srgbClr val="E02065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13" autoAdjust="0"/>
    <p:restoredTop sz="94646" autoAdjust="0"/>
  </p:normalViewPr>
  <p:slideViewPr>
    <p:cSldViewPr>
      <p:cViewPr>
        <p:scale>
          <a:sx n="84" d="100"/>
          <a:sy n="84" d="100"/>
        </p:scale>
        <p:origin x="1062" y="-195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250" y="-10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Palatino Linotype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Palatino Linotype" pitchFamily="18" charset="0"/>
              </a:defRPr>
            </a:lvl1pPr>
          </a:lstStyle>
          <a:p>
            <a:pPr>
              <a:defRPr/>
            </a:pPr>
            <a:fld id="{50A862ED-88AA-42C3-AA16-842F7A89BF4F}" type="datetimeFigureOut">
              <a:rPr lang="fr-FR"/>
              <a:pPr>
                <a:defRPr/>
              </a:pPr>
              <a:t>29/01/2019</a:t>
            </a:fld>
            <a:endParaRPr lang="fr-FR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Palatino Linotype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Palatino Linotype" pitchFamily="18" charset="0"/>
              </a:defRPr>
            </a:lvl1pPr>
          </a:lstStyle>
          <a:p>
            <a:pPr>
              <a:defRPr/>
            </a:pPr>
            <a:fld id="{86F87902-4097-4381-8C57-0F0D962043A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8431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95534-827C-4C77-899C-187DAFB58899}" type="datetimeFigureOut">
              <a:rPr lang="fr-FR"/>
              <a:pPr>
                <a:defRPr/>
              </a:pPr>
              <a:t>29/01/2019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5CC75-BAD0-4D02-932B-B99336BB8AD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D8D9D-38A2-412B-9B2E-B3B46E082FFD}" type="datetimeFigureOut">
              <a:rPr lang="fr-FR"/>
              <a:pPr>
                <a:defRPr/>
              </a:pPr>
              <a:t>29/01/2019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390A1-E11E-4075-8A7A-87A28457C77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0"/>
            <a:ext cx="1543050" cy="8167688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0"/>
            <a:ext cx="4476750" cy="816768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051B6-7DD7-44BE-AA33-AF8186D4E889}" type="datetimeFigureOut">
              <a:rPr lang="fr-FR"/>
              <a:pPr>
                <a:defRPr/>
              </a:pPr>
              <a:t>29/01/2019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F2F72-D8F2-445A-A5D9-F354F308E6A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3A7BD-9030-45A3-A118-619BB2020BE8}" type="datetimeFigureOut">
              <a:rPr lang="fr-FR"/>
              <a:pPr>
                <a:defRPr/>
              </a:pPr>
              <a:t>29/01/2019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2FAF2-145B-4742-8E4D-7785DDAC0B9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B41FD-5D78-488C-8438-18B8D31D7397}" type="datetimeFigureOut">
              <a:rPr lang="fr-FR"/>
              <a:pPr>
                <a:defRPr/>
              </a:pPr>
              <a:t>29/01/2019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AF0F7-F425-4E11-BB65-DC8965C89EB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60B48-580D-4138-8E3E-20AB12BCDCF2}" type="datetimeFigureOut">
              <a:rPr lang="fr-FR"/>
              <a:pPr>
                <a:defRPr/>
              </a:pPr>
              <a:t>29/01/2019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AC978-919A-41D3-B65F-4239E14EF91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AB158-1131-4775-879E-757ACB6F8100}" type="datetimeFigureOut">
              <a:rPr lang="fr-FR"/>
              <a:pPr>
                <a:defRPr/>
              </a:pPr>
              <a:t>29/01/2019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DD1AD-C5B1-4F02-B18C-7FED88B9B01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17D4B-39DC-4C45-8AE7-A162782A9EA3}" type="datetimeFigureOut">
              <a:rPr lang="fr-FR"/>
              <a:pPr>
                <a:defRPr/>
              </a:pPr>
              <a:t>29/01/2019</a:t>
            </a:fld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D029B-48C4-4E74-B831-D579BEC2B3A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EDA41-835C-4862-999E-0A5203DAF252}" type="datetimeFigureOut">
              <a:rPr lang="fr-FR"/>
              <a:pPr>
                <a:defRPr/>
              </a:pPr>
              <a:t>29/01/2019</a:t>
            </a:fld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8278A-3B4B-4E9F-A6B4-9D6EFAD955F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1EDD7-90F7-4A51-9831-B5E9EB677CA5}" type="datetimeFigureOut">
              <a:rPr lang="fr-FR"/>
              <a:pPr>
                <a:defRPr/>
              </a:pPr>
              <a:t>29/01/2019</a:t>
            </a:fld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49332-11D7-410B-8042-58CD6A77D0C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B56AE-FA11-4F5D-8B37-819C117BD97B}" type="datetimeFigureOut">
              <a:rPr lang="fr-FR"/>
              <a:pPr>
                <a:defRPr/>
              </a:pPr>
              <a:t>29/01/2019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0AD28-1192-42A9-B244-792692B3AD7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AF35B-81F4-47F1-BF87-FE962FFB9824}" type="datetimeFigureOut">
              <a:rPr lang="fr-FR"/>
              <a:pPr>
                <a:defRPr/>
              </a:pPr>
              <a:t>29/01/2019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11E95-2810-4711-8D7A-6B2FED82F5E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C52C3-BD3B-4208-8889-C3D03BE6B878}" type="datetimeFigureOut">
              <a:rPr lang="fr-FR"/>
              <a:pPr>
                <a:defRPr/>
              </a:pPr>
              <a:t>29/01/2019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70976-0032-4EC2-8955-006D75BC27D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0924E-AE5D-4AD8-B949-9ED37A779BF7}" type="datetimeFigureOut">
              <a:rPr lang="fr-FR"/>
              <a:pPr>
                <a:defRPr/>
              </a:pPr>
              <a:t>29/01/2019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F4940-2A82-401C-A800-F267FC1F05F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24A90-112D-4846-98B8-A625FBB260F2}" type="datetimeFigureOut">
              <a:rPr lang="fr-FR"/>
              <a:pPr>
                <a:defRPr/>
              </a:pPr>
              <a:t>29/01/2019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FC387-32FC-4729-B471-5CEEC77CA8C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DC1C0-4E6B-4386-8610-5F9FC2385870}" type="datetimeFigureOut">
              <a:rPr lang="fr-FR"/>
              <a:pPr>
                <a:defRPr/>
              </a:pPr>
              <a:t>29/01/2019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0194D-A1B3-4E38-A048-6024E9ECE64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5436F-AD02-4B2E-95AE-49DDAD83817B}" type="datetimeFigureOut">
              <a:rPr lang="fr-FR"/>
              <a:pPr>
                <a:defRPr/>
              </a:pPr>
              <a:t>29/01/2019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7C484-BDB3-494B-803A-E3B4CD5CCDC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3759D-44C2-4BD6-B959-D544685187EC}" type="datetimeFigureOut">
              <a:rPr lang="fr-FR"/>
              <a:pPr>
                <a:defRPr/>
              </a:pPr>
              <a:t>29/01/2019</a:t>
            </a:fld>
            <a:endParaRPr lang="fr-F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CB86B-9722-458C-93B6-4B9608427A8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45F08-BF9E-4746-8B2A-EBB955FCE323}" type="datetimeFigureOut">
              <a:rPr lang="fr-FR"/>
              <a:pPr>
                <a:defRPr/>
              </a:pPr>
              <a:t>29/01/2019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C8CB6-5549-45AA-ABA5-0F53D712DC0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59BF9-72A6-45AB-B214-CABB7872C242}" type="datetimeFigureOut">
              <a:rPr lang="fr-FR"/>
              <a:pPr>
                <a:defRPr/>
              </a:pPr>
              <a:t>29/01/2019</a:t>
            </a:fld>
            <a:endParaRPr lang="fr-F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7B11C-A516-411B-AA55-E307DF492E8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C599C-19D8-42B6-B11E-276AD2EF8043}" type="datetimeFigureOut">
              <a:rPr lang="fr-FR"/>
              <a:pPr>
                <a:defRPr/>
              </a:pPr>
              <a:t>29/01/2019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AF627-4E51-46A5-BC98-B3704D2027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3B7B5-4C50-4109-90D8-19366757045B}" type="datetimeFigureOut">
              <a:rPr lang="fr-FR"/>
              <a:pPr>
                <a:defRPr/>
              </a:pPr>
              <a:t>29/01/2019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3F02E-2FBC-4A64-90E0-AA1EB839AA9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666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6343650" y="8666163"/>
            <a:ext cx="63500" cy="11271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27038" y="8666163"/>
            <a:ext cx="63500" cy="11271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6"/>
          <p:cNvSpPr/>
          <p:nvPr/>
        </p:nvSpPr>
        <p:spPr>
          <a:xfrm>
            <a:off x="3371850" y="5232400"/>
            <a:ext cx="63500" cy="11271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7"/>
          <p:cNvSpPr/>
          <p:nvPr/>
        </p:nvSpPr>
        <p:spPr>
          <a:xfrm>
            <a:off x="3522663" y="5232400"/>
            <a:ext cx="63500" cy="11271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8"/>
          <p:cNvSpPr/>
          <p:nvPr/>
        </p:nvSpPr>
        <p:spPr>
          <a:xfrm>
            <a:off x="3222625" y="5232400"/>
            <a:ext cx="63500" cy="11271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1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0"/>
            <a:ext cx="6172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772025" y="8475663"/>
            <a:ext cx="1565275" cy="48577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BEA09F-8E84-4BE0-B74A-774FD0C2C932}" type="datetimeFigureOut">
              <a:rPr lang="fr-FR"/>
              <a:pPr>
                <a:defRPr/>
              </a:pPr>
              <a:t>29/01/2019</a:t>
            </a:fld>
            <a:endParaRPr lang="fr-FR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3713" y="8475663"/>
            <a:ext cx="2136775" cy="48577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07150" y="8475663"/>
            <a:ext cx="422275" cy="48577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6DDF44-EE0F-49AF-A399-54617FB20E8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0" r:id="rId2"/>
    <p:sldLayoutId id="2147483709" r:id="rId3"/>
    <p:sldLayoutId id="2147483708" r:id="rId4"/>
    <p:sldLayoutId id="2147483707" r:id="rId5"/>
    <p:sldLayoutId id="2147483706" r:id="rId6"/>
    <p:sldLayoutId id="2147483705" r:id="rId7"/>
    <p:sldLayoutId id="2147483704" r:id="rId8"/>
    <p:sldLayoutId id="2147483703" r:id="rId9"/>
    <p:sldLayoutId id="2147483702" r:id="rId10"/>
    <p:sldLayoutId id="2147483701" r:id="rId11"/>
  </p:sldLayoutIdLst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  <a:cs typeface="Arial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  <a:cs typeface="Arial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  <a:cs typeface="Arial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  <a:cs typeface="Arial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  <a:cs typeface="Arial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  <a:cs typeface="Arial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  <a:cs typeface="Arial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rgbClr val="7F7F7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>
          <a:solidFill>
            <a:srgbClr val="7F7F7F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>
          <a:solidFill>
            <a:srgbClr val="7F7F7F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>
          <a:solidFill>
            <a:srgbClr val="7F7F7F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>
          <a:solidFill>
            <a:srgbClr val="7F7F7F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>
          <a:solidFill>
            <a:srgbClr val="7F7F7F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>
          <a:solidFill>
            <a:srgbClr val="7F7F7F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>
          <a:solidFill>
            <a:srgbClr val="7F7F7F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>
          <a:solidFill>
            <a:srgbClr val="7F7F7F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666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2380DA4E-C9B6-47A1-8AE8-A36C0487AFBA}" type="datetimeFigureOut">
              <a:rPr lang="fr-FR"/>
              <a:pPr>
                <a:defRPr/>
              </a:pPr>
              <a:t>29/01/2019</a:t>
            </a:fld>
            <a:endParaRPr lang="fr-FR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186BBDB-619E-49A9-BCD8-B77A61B417A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1" r:id="rId2"/>
    <p:sldLayoutId id="2147483720" r:id="rId3"/>
    <p:sldLayoutId id="2147483719" r:id="rId4"/>
    <p:sldLayoutId id="2147483718" r:id="rId5"/>
    <p:sldLayoutId id="2147483717" r:id="rId6"/>
    <p:sldLayoutId id="2147483716" r:id="rId7"/>
    <p:sldLayoutId id="2147483715" r:id="rId8"/>
    <p:sldLayoutId id="2147483714" r:id="rId9"/>
    <p:sldLayoutId id="2147483713" r:id="rId10"/>
    <p:sldLayoutId id="214748371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4EC0841-E928-45CF-9B19-0ED6B74FB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62935" cy="7949009"/>
          </a:xfrm>
          <a:prstGeom prst="rect">
            <a:avLst/>
          </a:prstGeom>
          <a:solidFill>
            <a:srgbClr val="F9DB7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7" name="Picture 3" descr="Page Yoga (2)">
            <a:extLst>
              <a:ext uri="{FF2B5EF4-FFF2-40B4-BE49-F238E27FC236}">
                <a16:creationId xmlns:a16="http://schemas.microsoft.com/office/drawing/2014/main" id="{DFEFA8B7-783C-4775-AF79-5B65551E7A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92"/>
          <a:stretch/>
        </p:blipFill>
        <p:spPr bwMode="auto">
          <a:xfrm>
            <a:off x="0" y="1898699"/>
            <a:ext cx="6858000" cy="3753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8" name="Picture 4" descr="logo">
            <a:extLst>
              <a:ext uri="{FF2B5EF4-FFF2-40B4-BE49-F238E27FC236}">
                <a16:creationId xmlns:a16="http://schemas.microsoft.com/office/drawing/2014/main" id="{90D0390A-7CC7-4347-B96B-0595CD5ACA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4206" y="665323"/>
            <a:ext cx="751586" cy="621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3" name="Text Box 5">
            <a:extLst>
              <a:ext uri="{FF2B5EF4-FFF2-40B4-BE49-F238E27FC236}">
                <a16:creationId xmlns:a16="http://schemas.microsoft.com/office/drawing/2014/main" id="{ED5CC054-CEE1-4DCA-AC8C-E93D971F8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9702" y="953270"/>
            <a:ext cx="1332034" cy="504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009999"/>
                </a:solidFill>
                <a:effectLst/>
                <a:latin typeface="Cedarville Cursive" panose="02000000000000000000" pitchFamily="2" charset="0"/>
              </a:rPr>
              <a:t>Orléans</a:t>
            </a:r>
            <a:endParaRPr kumimoji="0" lang="fr-FR" altLang="fr-FR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1BA3CF94-D1FC-4CD3-B885-79D3555B47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7384" y="107504"/>
            <a:ext cx="6309320" cy="1006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r>
              <a:rPr kumimoji="0" lang="fr-FR" altLang="fr-FR" sz="6000" b="1" i="0" u="none" strike="noStrike" cap="none" normalizeH="0" baseline="0" dirty="0">
                <a:ln>
                  <a:noFill/>
                </a:ln>
                <a:solidFill>
                  <a:srgbClr val="C0F3FA"/>
                </a:solidFill>
                <a:effectLst/>
                <a:latin typeface="Amatic SC" panose="00000500000000000000" pitchFamily="2" charset="-79"/>
              </a:rPr>
              <a:t>A Y U R </a:t>
            </a:r>
            <a:r>
              <a:rPr kumimoji="0" lang="fr-FR" altLang="fr-FR" sz="6000" b="1" i="0" u="none" strike="noStrike" cap="none" normalizeH="0" baseline="0" dirty="0">
                <a:ln>
                  <a:noFill/>
                </a:ln>
                <a:solidFill>
                  <a:srgbClr val="009999"/>
                </a:solidFill>
                <a:effectLst/>
                <a:latin typeface="Amatic SC" panose="00000500000000000000" pitchFamily="2" charset="-79"/>
              </a:rPr>
              <a:t>Y O G A</a:t>
            </a:r>
            <a:endParaRPr kumimoji="0" lang="fr-FR" altLang="fr-FR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128D2394-3477-46D2-8C2B-B565569938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766" y="5580112"/>
            <a:ext cx="6421618" cy="2154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009999"/>
                </a:solidFill>
                <a:effectLst/>
                <a:latin typeface="Agency FB" panose="020B0503020202020204" pitchFamily="34" charset="0"/>
                <a:cs typeface="Amatic SC" panose="00000500000000000000" pitchFamily="2" charset="-79"/>
              </a:rPr>
              <a:t>LUNDI  11h00 - 11h55 : 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009999"/>
                </a:solidFill>
                <a:effectLst/>
                <a:latin typeface="Ink Free" panose="03080402000500000000" pitchFamily="66" charset="0"/>
              </a:rPr>
              <a:t>Yoga Prénatal et Postnatal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009999"/>
                </a:solidFill>
                <a:effectLst/>
                <a:latin typeface="Cedarville Cursive" panose="02000000000000000000" pitchFamily="2" charset="0"/>
              </a:rPr>
              <a:t>          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009999"/>
                </a:solidFill>
                <a:effectLst/>
                <a:latin typeface="Agency FB" panose="020B0503020202020204" pitchFamily="34" charset="0"/>
                <a:cs typeface="Amatic SC" panose="00000500000000000000" pitchFamily="2" charset="-79"/>
              </a:rPr>
              <a:t>LUNDI  12h00 - 13h00 : 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009999"/>
                </a:solidFill>
                <a:effectLst/>
                <a:latin typeface="Ink Free" panose="03080402000500000000" pitchFamily="66" charset="0"/>
              </a:rPr>
              <a:t>Ashtanga Yoga Débutants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009999"/>
                </a:solidFill>
                <a:effectLst/>
                <a:latin typeface="Agency FB" panose="020B0503020202020204" pitchFamily="34" charset="0"/>
                <a:cs typeface="Amatic SC" panose="00000500000000000000" pitchFamily="2" charset="-79"/>
              </a:rPr>
              <a:t>JEUDI  19h00 - 20h00 :  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009999"/>
                </a:solidFill>
                <a:effectLst/>
                <a:latin typeface="Permanent Marker" panose="02000000000000000000" pitchFamily="2" charset="0"/>
              </a:rPr>
              <a:t>♪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9999"/>
                </a:solidFill>
                <a:effectLst/>
                <a:latin typeface="Permanent Marker" panose="02000000000000000000" pitchFamily="2" charset="0"/>
              </a:rPr>
              <a:t>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009999"/>
                </a:solidFill>
                <a:effectLst/>
                <a:latin typeface="Ink Free" panose="03080402000500000000" pitchFamily="66" charset="0"/>
              </a:rPr>
              <a:t>Vinyasa en musique 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009999"/>
                </a:solidFill>
                <a:effectLst/>
                <a:latin typeface="Permanent Marker" panose="02000000000000000000" pitchFamily="2" charset="0"/>
              </a:rPr>
              <a:t>♪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rgbClr val="009999"/>
              </a:solidFill>
              <a:effectLst/>
              <a:latin typeface="Cedarville Cursive" panose="020000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rgbClr val="009999"/>
              </a:solidFill>
              <a:effectLst/>
              <a:latin typeface="Cedarville Cursive" panose="020000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8E34EA0D-F23F-4BA0-A01B-1D947004F5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282" y="3261462"/>
            <a:ext cx="3222750" cy="1094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matic SC" panose="00000500000000000000" pitchFamily="2" charset="-79"/>
              </a:rPr>
              <a:t>Cours d’essai  10€</a:t>
            </a:r>
            <a:endParaRPr kumimoji="0" lang="fr-FR" altLang="fr-FR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A393B116-B589-4077-BE6C-AE557DFA2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88" y="8300044"/>
            <a:ext cx="6818311" cy="808460"/>
          </a:xfrm>
          <a:prstGeom prst="rect">
            <a:avLst/>
          </a:prstGeom>
          <a:solidFill>
            <a:srgbClr val="3C8C93"/>
          </a:solidFill>
          <a:ln>
            <a:noFill/>
          </a:ln>
          <a:effec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0"/>
              </a:spcBef>
            </a:pPr>
            <a:r>
              <a:rPr lang="fr-FR" altLang="fr-FR" sz="2600" dirty="0">
                <a:solidFill>
                  <a:srgbClr val="FFFFFF"/>
                </a:solidFill>
                <a:latin typeface="Agency FB" panose="020B0503020202020204" pitchFamily="34" charset="0"/>
                <a:cs typeface="Amatic SC" panose="00000500000000000000" pitchFamily="2" charset="-79"/>
              </a:rPr>
              <a:t> Plus d’Infos :  www.AYURYOGA.fr</a:t>
            </a:r>
            <a:endParaRPr lang="fr-FR" altLang="fr-FR" sz="2600" dirty="0">
              <a:latin typeface="Agency FB" panose="020B0503020202020204" pitchFamily="34" charset="0"/>
              <a:cs typeface="Amatic SC" panose="00000500000000000000" pitchFamily="2" charset="-79"/>
            </a:endParaRPr>
          </a:p>
          <a:p>
            <a:pPr algn="ctr" eaLnBrk="0" hangingPunct="0">
              <a:spcBef>
                <a:spcPts val="0"/>
              </a:spcBef>
            </a:pPr>
            <a:r>
              <a:rPr lang="fr-FR" altLang="fr-FR" sz="2600" b="1" dirty="0">
                <a:solidFill>
                  <a:srgbClr val="FFFFFF"/>
                </a:solidFill>
                <a:latin typeface="Agency FB" panose="020B0503020202020204" pitchFamily="34" charset="0"/>
                <a:cs typeface="Amatic SC" panose="00000500000000000000" pitchFamily="2" charset="-79"/>
              </a:rPr>
              <a:t>0</a:t>
            </a:r>
            <a:r>
              <a:rPr lang="fr-FR" altLang="fr-FR" sz="2600" b="1" dirty="0">
                <a:solidFill>
                  <a:srgbClr val="FFFFFF"/>
                </a:solidFill>
                <a:latin typeface="Agency FB" panose="020B0503020202020204" pitchFamily="34" charset="0"/>
              </a:rPr>
              <a:t>7 82 38 20 80  </a:t>
            </a:r>
            <a:r>
              <a:rPr lang="fr-FR" altLang="fr-FR" sz="2600" dirty="0">
                <a:solidFill>
                  <a:srgbClr val="FFFFFF"/>
                </a:solidFill>
                <a:latin typeface="Agency FB" panose="020B0503020202020204" pitchFamily="34" charset="0"/>
              </a:rPr>
              <a:t>ou</a:t>
            </a:r>
            <a:r>
              <a:rPr lang="fr-FR" altLang="fr-FR" sz="2600" b="1" dirty="0">
                <a:solidFill>
                  <a:srgbClr val="FFFFFF"/>
                </a:solidFill>
                <a:latin typeface="Agency FB" panose="020B0503020202020204" pitchFamily="34" charset="0"/>
              </a:rPr>
              <a:t> ayuryoga.sophie@gmail.com</a:t>
            </a:r>
          </a:p>
          <a:p>
            <a:pPr marL="0" marR="0" lvl="0" indent="0" algn="ctr" defTabSz="914400" rtl="0" eaLnBrk="0" fontAlgn="base" latinLnBrk="0" hangingPunct="0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60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gency FB" panose="020B0503020202020204" pitchFamily="34" charset="0"/>
                <a:cs typeface="Amatic SC" panose="00000500000000000000" pitchFamily="2" charset="-79"/>
              </a:rPr>
              <a:t> </a:t>
            </a:r>
            <a:endParaRPr kumimoji="0" lang="fr-FR" altLang="fr-FR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gency FB" panose="020B0503020202020204" pitchFamily="34" charset="0"/>
              <a:cs typeface="Amatic SC" panose="00000500000000000000" pitchFamily="2" charset="-79"/>
            </a:endParaRPr>
          </a:p>
        </p:txBody>
      </p:sp>
      <p:sp>
        <p:nvSpPr>
          <p:cNvPr id="8" name="Text Box 10">
            <a:extLst>
              <a:ext uri="{FF2B5EF4-FFF2-40B4-BE49-F238E27FC236}">
                <a16:creationId xmlns:a16="http://schemas.microsoft.com/office/drawing/2014/main" id="{7C5328C7-9D49-4A96-A08F-AD29070AC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5264" y="755576"/>
            <a:ext cx="901939" cy="504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320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matic SC" panose="00000500000000000000" pitchFamily="2" charset="-79"/>
              </a:rPr>
              <a:t>CHEZ</a:t>
            </a:r>
            <a:endParaRPr kumimoji="0" lang="fr-FR" altLang="fr-FR" sz="3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11">
            <a:extLst>
              <a:ext uri="{FF2B5EF4-FFF2-40B4-BE49-F238E27FC236}">
                <a16:creationId xmlns:a16="http://schemas.microsoft.com/office/drawing/2014/main" id="{DB3BCE1F-880A-4D73-BC46-5AD6D4628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778" y="5192587"/>
            <a:ext cx="6758606" cy="403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darville Cursive" panose="02000000000000000000" pitchFamily="2" charset="0"/>
              </a:rPr>
              <a:t>53 rue des Chabassières (Orléans Sud)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208C3F7-A226-405F-8B73-A68083449383}"/>
              </a:ext>
            </a:extLst>
          </p:cNvPr>
          <p:cNvSpPr txBox="1"/>
          <p:nvPr/>
        </p:nvSpPr>
        <p:spPr>
          <a:xfrm>
            <a:off x="5733256" y="1331640"/>
            <a:ext cx="115212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sz="2400" dirty="0"/>
          </a:p>
        </p:txBody>
      </p:sp>
      <p:sp>
        <p:nvSpPr>
          <p:cNvPr id="10" name="Text Box 13">
            <a:extLst>
              <a:ext uri="{FF2B5EF4-FFF2-40B4-BE49-F238E27FC236}">
                <a16:creationId xmlns:a16="http://schemas.microsoft.com/office/drawing/2014/main" id="{14447F7F-02D6-4751-AE62-CAED1F4B0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0873" y="2045691"/>
            <a:ext cx="1922463" cy="3169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66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matic SC" panose="00000500000000000000" pitchFamily="2" charset="-79"/>
              </a:rPr>
              <a:t>Cours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66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matic SC" panose="00000500000000000000" pitchFamily="2" charset="-79"/>
              </a:rPr>
              <a:t>    de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66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matic SC" panose="00000500000000000000" pitchFamily="2" charset="-79"/>
              </a:rPr>
              <a:t>Yoga</a:t>
            </a:r>
            <a:endParaRPr kumimoji="0" lang="fr-FR" altLang="fr-FR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1CE6377-E8DB-489D-8D90-7A1B5ADFD575}"/>
              </a:ext>
            </a:extLst>
          </p:cNvPr>
          <p:cNvSpPr txBox="1"/>
          <p:nvPr/>
        </p:nvSpPr>
        <p:spPr>
          <a:xfrm>
            <a:off x="3717033" y="6156176"/>
            <a:ext cx="28083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fr-FR" sz="2000" dirty="0">
                <a:solidFill>
                  <a:srgbClr val="009999"/>
                </a:solidFill>
                <a:latin typeface="Agency FB" panose="020B0503020202020204" pitchFamily="34" charset="0"/>
                <a:cs typeface="Amatic SC" panose="00000500000000000000" pitchFamily="2" charset="-79"/>
              </a:rPr>
              <a:t>(en alternance 1 semaine sur 2)</a:t>
            </a:r>
          </a:p>
          <a:p>
            <a:endParaRPr lang="fr-FR" sz="2000" dirty="0">
              <a:latin typeface="Agency FB" panose="020B0503020202020204" pitchFamily="34" charset="0"/>
            </a:endParaRPr>
          </a:p>
        </p:txBody>
      </p:sp>
      <p:pic>
        <p:nvPicPr>
          <p:cNvPr id="1036" name="Picture 12" descr="logo fun et yoga">
            <a:extLst>
              <a:ext uri="{FF2B5EF4-FFF2-40B4-BE49-F238E27FC236}">
                <a16:creationId xmlns:a16="http://schemas.microsoft.com/office/drawing/2014/main" id="{5BFAEB1C-402B-4408-905B-9BACDA0760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184" y="1332553"/>
            <a:ext cx="1448321" cy="456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5013707"/>
      </p:ext>
    </p:extLst>
  </p:cSld>
  <p:clrMapOvr>
    <a:masterClrMapping/>
  </p:clrMapOvr>
</p:sld>
</file>

<file path=ppt/theme/theme1.xml><?xml version="1.0" encoding="utf-8"?>
<a:theme xmlns:a="http://schemas.openxmlformats.org/drawingml/2006/main" name="1_Exécutif">
  <a:themeElements>
    <a:clrScheme name="1_Exécutif 1">
      <a:dk1>
        <a:srgbClr val="000000"/>
      </a:dk1>
      <a:lt1>
        <a:srgbClr val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FFFFFF"/>
      </a:accent3>
      <a:accent4>
        <a:srgbClr val="000000"/>
      </a:accent4>
      <a:accent5>
        <a:srgbClr val="C8CECA"/>
      </a:accent5>
      <a:accent6>
        <a:srgbClr val="BB4B38"/>
      </a:accent6>
      <a:hlink>
        <a:srgbClr val="CCCC00"/>
      </a:hlink>
      <a:folHlink>
        <a:srgbClr val="B2B2B2"/>
      </a:folHlink>
    </a:clrScheme>
    <a:fontScheme name="1_Exécutif">
      <a:majorFont>
        <a:latin typeface="Palatino Linotype"/>
        <a:ea typeface=""/>
        <a:cs typeface="Arial"/>
      </a:majorFont>
      <a:minorFont>
        <a:latin typeface="Century Gothi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Exécutif 1">
        <a:dk1>
          <a:srgbClr val="000000"/>
        </a:dk1>
        <a:lt1>
          <a:srgbClr val="FFFFFF"/>
        </a:lt1>
        <a:dk2>
          <a:srgbClr val="564B3C"/>
        </a:dk2>
        <a:lt2>
          <a:srgbClr val="ECEDD1"/>
        </a:lt2>
        <a:accent1>
          <a:srgbClr val="93A299"/>
        </a:accent1>
        <a:accent2>
          <a:srgbClr val="CF543F"/>
        </a:accent2>
        <a:accent3>
          <a:srgbClr val="FFFFFF"/>
        </a:accent3>
        <a:accent4>
          <a:srgbClr val="000000"/>
        </a:accent4>
        <a:accent5>
          <a:srgbClr val="C8CECA"/>
        </a:accent5>
        <a:accent6>
          <a:srgbClr val="BB4B38"/>
        </a:accent6>
        <a:hlink>
          <a:srgbClr val="CC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odèle par défaut">
  <a:themeElements>
    <a:clrScheme name="1_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665</TotalTime>
  <Words>84</Words>
  <Application>Microsoft Office PowerPoint</Application>
  <PresentationFormat>Affichage à l'écran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</vt:i4>
      </vt:variant>
    </vt:vector>
  </HeadingPairs>
  <TitlesOfParts>
    <vt:vector size="12" baseType="lpstr">
      <vt:lpstr>Agency FB</vt:lpstr>
      <vt:lpstr>Amatic SC</vt:lpstr>
      <vt:lpstr>Arial</vt:lpstr>
      <vt:lpstr>Cedarville Cursive</vt:lpstr>
      <vt:lpstr>Century Gothic</vt:lpstr>
      <vt:lpstr>Courier New</vt:lpstr>
      <vt:lpstr>Ink Free</vt:lpstr>
      <vt:lpstr>Palatino Linotype</vt:lpstr>
      <vt:lpstr>Permanent Marker</vt:lpstr>
      <vt:lpstr>1_Exécutif</vt:lpstr>
      <vt:lpstr>1_Modèle par défaut</vt:lpstr>
      <vt:lpstr>Présentation PowerPoint</vt:lpstr>
    </vt:vector>
  </TitlesOfParts>
  <Company>TEREOS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de   YOGA DYNAMIQUE avec Sophie d’AYURYOGA     Tous les Lundis de 19h45 à 21h00     Au centre WELL-PARIS 6, Rue du Colonel Rozanoff (derrière la Caisse d’épargne) Métro 1 – Reuilly Diderot Métro 8 – Montgallet   www.AYURYOGA.fr 07.82.38.20.80</dc:title>
  <dc:creator>Cohen, Clarinda</dc:creator>
  <cp:lastModifiedBy>Tom et Sophie Linglin</cp:lastModifiedBy>
  <cp:revision>60</cp:revision>
  <dcterms:created xsi:type="dcterms:W3CDTF">2014-10-21T12:40:09Z</dcterms:created>
  <dcterms:modified xsi:type="dcterms:W3CDTF">2019-01-29T13:11:44Z</dcterms:modified>
</cp:coreProperties>
</file>